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5" r:id="rId7"/>
    <p:sldId id="274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B5CE87D-1F55-41FF-90C1-3DC47A999B6D}" type="datetimeFigureOut">
              <a:rPr lang="de-DE" smtClean="0"/>
              <a:t>06.07.2016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6B411B1-3A17-4207-982D-EB0B262DB8A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6546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E87D-1F55-41FF-90C1-3DC47A999B6D}" type="datetimeFigureOut">
              <a:rPr lang="de-DE" smtClean="0"/>
              <a:t>06.07.2016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1B1-3A17-4207-982D-EB0B262DB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20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E87D-1F55-41FF-90C1-3DC47A999B6D}" type="datetimeFigureOut">
              <a:rPr lang="de-DE" smtClean="0"/>
              <a:t>06.07.2016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1B1-3A17-4207-982D-EB0B262DB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1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E87D-1F55-41FF-90C1-3DC47A999B6D}" type="datetimeFigureOut">
              <a:rPr lang="de-DE" smtClean="0"/>
              <a:t>06.07.2016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1B1-3A17-4207-982D-EB0B262DB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36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E87D-1F55-41FF-90C1-3DC47A999B6D}" type="datetimeFigureOut">
              <a:rPr lang="de-DE" smtClean="0"/>
              <a:t>06.07.2016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1B1-3A17-4207-982D-EB0B262DB8A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415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E87D-1F55-41FF-90C1-3DC47A999B6D}" type="datetimeFigureOut">
              <a:rPr lang="de-DE" smtClean="0"/>
              <a:t>06.07.2016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1B1-3A17-4207-982D-EB0B262DB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92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E87D-1F55-41FF-90C1-3DC47A999B6D}" type="datetimeFigureOut">
              <a:rPr lang="de-DE" smtClean="0"/>
              <a:t>06.07.2016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1B1-3A17-4207-982D-EB0B262DB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64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E87D-1F55-41FF-90C1-3DC47A999B6D}" type="datetimeFigureOut">
              <a:rPr lang="de-DE" smtClean="0"/>
              <a:t>06.07.2016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1B1-3A17-4207-982D-EB0B262DB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42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E87D-1F55-41FF-90C1-3DC47A999B6D}" type="datetimeFigureOut">
              <a:rPr lang="de-DE" smtClean="0"/>
              <a:t>06.07.2016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1B1-3A17-4207-982D-EB0B262DB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92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E87D-1F55-41FF-90C1-3DC47A999B6D}" type="datetimeFigureOut">
              <a:rPr lang="de-DE" smtClean="0"/>
              <a:t>06.07.2016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1B1-3A17-4207-982D-EB0B262DB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64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E87D-1F55-41FF-90C1-3DC47A999B6D}" type="datetimeFigureOut">
              <a:rPr lang="de-DE" smtClean="0"/>
              <a:t>06.07.2016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1B1-3A17-4207-982D-EB0B262DB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31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B5CE87D-1F55-41FF-90C1-3DC47A999B6D}" type="datetimeFigureOut">
              <a:rPr lang="de-DE" smtClean="0"/>
              <a:t>06.07.2016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6B411B1-3A17-4207-982D-EB0B262DB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3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akraclearing.de/unser-youtube-kanal/" TargetMode="External"/><Relationship Id="rId3" Type="http://schemas.openxmlformats.org/officeDocument/2006/relationships/hyperlink" Target="https://plus.google.com/+google" TargetMode="External"/><Relationship Id="rId7" Type="http://schemas.openxmlformats.org/officeDocument/2006/relationships/hyperlink" Target="http://www.apotheken-umschau.de/Haut/Erysipel-Therapie-150149_5.html" TargetMode="External"/><Relationship Id="rId2" Type="http://schemas.openxmlformats.org/officeDocument/2006/relationships/hyperlink" Target="http://pophair.de/leistungen/hochzeit-frisur/hochzeitspa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ketingfire.de/facebook-neuerungen-69447/" TargetMode="External"/><Relationship Id="rId5" Type="http://schemas.openxmlformats.org/officeDocument/2006/relationships/hyperlink" Target="http://mbpictures.ch/Fotogalerie/pages/hochzeitspaar.htm" TargetMode="External"/><Relationship Id="rId4" Type="http://schemas.openxmlformats.org/officeDocument/2006/relationships/hyperlink" Target="http://www.plattenburg.de/verzeichnis/objekt.php?mandat=18312" TargetMode="External"/><Relationship Id="rId9" Type="http://schemas.openxmlformats.org/officeDocument/2006/relationships/hyperlink" Target="http://generations.wikido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275707" y="1686379"/>
            <a:ext cx="7726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Birch Std" panose="03060502040705060204" pitchFamily="66" charset="0"/>
              </a:rPr>
              <a:t>Fotoprojekt </a:t>
            </a:r>
          </a:p>
          <a:p>
            <a:r>
              <a:rPr lang="de-DE" sz="8000" dirty="0">
                <a:latin typeface="Birch Std" panose="03060502040705060204" pitchFamily="66" charset="0"/>
              </a:rPr>
              <a:t>               - eigene Bilder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558455" y="4240924"/>
            <a:ext cx="3294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von Anna und Anais</a:t>
            </a:r>
          </a:p>
        </p:txBody>
      </p:sp>
    </p:spTree>
    <p:extLst>
      <p:ext uri="{BB962C8B-B14F-4D97-AF65-F5344CB8AC3E}">
        <p14:creationId xmlns:p14="http://schemas.microsoft.com/office/powerpoint/2010/main" val="30800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9624" y="145044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Inhaltsverzeichnis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93728" y="2359628"/>
            <a:ext cx="9440392" cy="5092261"/>
          </a:xfrm>
        </p:spPr>
        <p:txBody>
          <a:bodyPr/>
          <a:lstStyle/>
          <a:p>
            <a:r>
              <a:rPr lang="de-DE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Familienverhältnisse</a:t>
            </a:r>
          </a:p>
          <a:p>
            <a:r>
              <a:rPr lang="de-DE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Virus</a:t>
            </a:r>
          </a:p>
          <a:p>
            <a:r>
              <a:rPr lang="de-DE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Facebookinfusion</a:t>
            </a:r>
          </a:p>
          <a:p>
            <a:r>
              <a:rPr lang="de-DE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Programm </a:t>
            </a:r>
            <a:r>
              <a:rPr lang="de-DE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‚Leben</a:t>
            </a:r>
            <a:r>
              <a:rPr lang="de-DE" dirty="0" smtClean="0">
                <a:latin typeface="Birch Std" panose="03060502040705060204" pitchFamily="66" charset="0"/>
                <a:ea typeface="Adobe Fangsong Std R" panose="02020400000000000000" pitchFamily="18" charset="-128"/>
              </a:rPr>
              <a:t>‘</a:t>
            </a:r>
            <a:endParaRPr lang="de-DE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r>
              <a:rPr lang="de-DE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Mit anderen </a:t>
            </a:r>
            <a:r>
              <a:rPr lang="de-DE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Augen</a:t>
            </a:r>
            <a:endParaRPr lang="de-DE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95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4" y="1036480"/>
            <a:ext cx="8859462" cy="5553506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222937" y="268014"/>
            <a:ext cx="61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FAMILIENVERHÄLTNISSE</a:t>
            </a:r>
          </a:p>
        </p:txBody>
      </p:sp>
    </p:spTree>
    <p:extLst>
      <p:ext uri="{BB962C8B-B14F-4D97-AF65-F5344CB8AC3E}">
        <p14:creationId xmlns:p14="http://schemas.microsoft.com/office/powerpoint/2010/main" val="879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858" t="22307" r="25539" b="45581"/>
          <a:stretch/>
        </p:blipFill>
        <p:spPr>
          <a:xfrm>
            <a:off x="851336" y="1103585"/>
            <a:ext cx="8335200" cy="361030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flipV="1">
            <a:off x="1623852" y="2002221"/>
            <a:ext cx="1450424" cy="327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628288" y="1960023"/>
            <a:ext cx="170267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39618" y="1960023"/>
            <a:ext cx="159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 panose="020F0502020204030204" pitchFamily="34" charset="0"/>
              </a:rPr>
              <a:t>Dr. Informate</a:t>
            </a:r>
          </a:p>
        </p:txBody>
      </p:sp>
      <p:sp>
        <p:nvSpPr>
          <p:cNvPr id="9" name="Rechteck 8"/>
          <p:cNvSpPr/>
          <p:nvPr/>
        </p:nvSpPr>
        <p:spPr>
          <a:xfrm>
            <a:off x="567559" y="3767959"/>
            <a:ext cx="945931" cy="1781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484179" y="382979"/>
            <a:ext cx="3988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VIRUS</a:t>
            </a:r>
          </a:p>
        </p:txBody>
      </p:sp>
    </p:spTree>
    <p:extLst>
      <p:ext uri="{BB962C8B-B14F-4D97-AF65-F5344CB8AC3E}">
        <p14:creationId xmlns:p14="http://schemas.microsoft.com/office/powerpoint/2010/main" val="132112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8605" y="633774"/>
            <a:ext cx="6321974" cy="627468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FACEBOOKINFUSION</a:t>
            </a:r>
          </a:p>
        </p:txBody>
      </p:sp>
      <p:pic>
        <p:nvPicPr>
          <p:cNvPr id="8194" name="Picture 2" descr="Krankenschwester hängt Infusionsbeutel bei Wundrose (Erysipel) a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50" y="1707087"/>
            <a:ext cx="9098784" cy="49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ildergebnis für facebo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13785" r="-1259" b="12615"/>
          <a:stretch/>
        </p:blipFill>
        <p:spPr bwMode="auto">
          <a:xfrm>
            <a:off x="2900854" y="1707087"/>
            <a:ext cx="1529256" cy="1970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e%26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2" r="32290"/>
          <a:stretch/>
        </p:blipFill>
        <p:spPr bwMode="auto">
          <a:xfrm>
            <a:off x="2822029" y="1735485"/>
            <a:ext cx="4698123" cy="51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mit Pfeil 8"/>
          <p:cNvCxnSpPr/>
          <p:nvPr/>
        </p:nvCxnSpPr>
        <p:spPr>
          <a:xfrm flipV="1">
            <a:off x="4335517" y="4146331"/>
            <a:ext cx="1198180" cy="15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09903" y="3419579"/>
            <a:ext cx="24121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Teenager: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Viel Freizeit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Muss oft kontrolliert werden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Wenige Möglichkeiten (Geld)</a:t>
            </a:r>
          </a:p>
          <a:p>
            <a:pPr marL="285750" indent="-285750">
              <a:buFontTx/>
              <a:buChar char="-"/>
            </a:pPr>
            <a:endParaRPr lang="de-DE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520152" y="3419579"/>
            <a:ext cx="3208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Erwachsener: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Keine </a:t>
            </a:r>
            <a:r>
              <a:rPr lang="de-DE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Kontrollen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Weniger </a:t>
            </a:r>
            <a:r>
              <a:rPr lang="de-DE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verfügbare Zeit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Mehr Möglichkeiten (Geld)</a:t>
            </a:r>
          </a:p>
          <a:p>
            <a:pPr marL="285750" indent="-285750">
              <a:buFontTx/>
              <a:buChar char="-"/>
            </a:pPr>
            <a:endParaRPr lang="de-DE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57145" y="2961768"/>
            <a:ext cx="1954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Neues Update für </a:t>
            </a:r>
          </a:p>
          <a:p>
            <a:pPr algn="ctr"/>
            <a:r>
              <a:rPr lang="de-DE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‚   Leben  ‘ verfügbar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191407" y="435318"/>
            <a:ext cx="6195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PROGRAMM ‚LEBEN‘</a:t>
            </a:r>
          </a:p>
        </p:txBody>
      </p:sp>
    </p:spTree>
    <p:extLst>
      <p:ext uri="{BB962C8B-B14F-4D97-AF65-F5344CB8AC3E}">
        <p14:creationId xmlns:p14="http://schemas.microsoft.com/office/powerpoint/2010/main" val="11710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5458" y="696836"/>
            <a:ext cx="6478998" cy="595937"/>
          </a:xfrm>
        </p:spPr>
        <p:txBody>
          <a:bodyPr>
            <a:noAutofit/>
          </a:bodyPr>
          <a:lstStyle/>
          <a:p>
            <a:r>
              <a:rPr lang="de-DE" sz="4000" b="1" dirty="0"/>
              <a:t>MIT ANDEREN AUGEN</a:t>
            </a:r>
          </a:p>
        </p:txBody>
      </p:sp>
      <p:pic>
        <p:nvPicPr>
          <p:cNvPr id="9220" name="Picture 4" descr="junger Mann mit blauen Au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70" y="2913288"/>
            <a:ext cx="4692942" cy="29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ildergebnis für facebo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13785" r="-1259" b="12615"/>
          <a:stretch/>
        </p:blipFill>
        <p:spPr bwMode="auto">
          <a:xfrm>
            <a:off x="6639636" y="3979549"/>
            <a:ext cx="801687" cy="8222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junger Mann mit blauen Au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428" y="2913288"/>
            <a:ext cx="4692942" cy="29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28433" t="14293" r="27555" b="20738"/>
          <a:stretch/>
        </p:blipFill>
        <p:spPr>
          <a:xfrm>
            <a:off x="2932899" y="3953846"/>
            <a:ext cx="986205" cy="847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39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9983" y="-296391"/>
            <a:ext cx="9692640" cy="1325562"/>
          </a:xfrm>
        </p:spPr>
        <p:txBody>
          <a:bodyPr/>
          <a:lstStyle/>
          <a:p>
            <a:pPr algn="ctr"/>
            <a:r>
              <a:rPr lang="de-DE" dirty="0"/>
              <a:t>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9983" y="1292772"/>
            <a:ext cx="10026238" cy="5391807"/>
          </a:xfrm>
        </p:spPr>
        <p:txBody>
          <a:bodyPr>
            <a:normAutofit/>
          </a:bodyPr>
          <a:lstStyle/>
          <a:p>
            <a:r>
              <a:rPr lang="de-DE" sz="1200" dirty="0">
                <a:hlinkClick r:id="rId2"/>
              </a:rPr>
              <a:t>http://pophair.de/leistungen/hochzeit-frisur/hochzeitspaar/</a:t>
            </a:r>
            <a:endParaRPr lang="de-DE" sz="1200" dirty="0"/>
          </a:p>
          <a:p>
            <a:r>
              <a:rPr lang="de-DE" sz="1200" dirty="0">
                <a:hlinkClick r:id="rId3"/>
              </a:rPr>
              <a:t>https://plus.google.com/+google</a:t>
            </a:r>
            <a:endParaRPr lang="de-DE" sz="1200" dirty="0"/>
          </a:p>
          <a:p>
            <a:r>
              <a:rPr lang="de-DE" sz="1200" dirty="0">
                <a:hlinkClick r:id="rId4"/>
              </a:rPr>
              <a:t>http://www.plattenburg.de/verzeichnis/objekt.php?mandat=18312</a:t>
            </a:r>
            <a:endParaRPr lang="de-DE" sz="1200" dirty="0"/>
          </a:p>
          <a:p>
            <a:r>
              <a:rPr lang="de-DE" sz="1200" dirty="0">
                <a:hlinkClick r:id="rId5"/>
              </a:rPr>
              <a:t>http://mbpictures.ch/Fotogalerie/pages/hochzeitspaar.htm</a:t>
            </a:r>
            <a:endParaRPr lang="de-DE" sz="1200" dirty="0"/>
          </a:p>
          <a:p>
            <a:r>
              <a:rPr lang="de-DE" sz="1200" dirty="0">
                <a:hlinkClick r:id="rId6"/>
              </a:rPr>
              <a:t>http://marketingfire.de/facebook-neuerungen-69447/</a:t>
            </a:r>
            <a:endParaRPr lang="de-DE" sz="1200" dirty="0"/>
          </a:p>
          <a:p>
            <a:r>
              <a:rPr lang="de-DE" sz="1200" dirty="0">
                <a:hlinkClick r:id="rId7"/>
              </a:rPr>
              <a:t>http://www.apotheken-umschau.de/Haut/Erysipel-Therapie-150149_5.html</a:t>
            </a:r>
            <a:endParaRPr lang="de-DE" sz="1200" dirty="0"/>
          </a:p>
          <a:p>
            <a:r>
              <a:rPr lang="de-DE" sz="1200" dirty="0">
                <a:hlinkClick r:id="rId8"/>
              </a:rPr>
              <a:t>http://www.chakraclearing.de/unser-youtube-kanal/</a:t>
            </a:r>
            <a:endParaRPr lang="de-DE" sz="1200" dirty="0"/>
          </a:p>
          <a:p>
            <a:r>
              <a:rPr lang="de-DE" sz="1200" dirty="0">
                <a:hlinkClick r:id="rId9"/>
              </a:rPr>
              <a:t>http://generations.wikidot.com/</a:t>
            </a:r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846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TM03457515[[fn=Aussicht]]</Template>
  <TotalTime>0</TotalTime>
  <Words>96</Words>
  <Application>Microsoft Office PowerPoint</Application>
  <PresentationFormat>Breitbild</PresentationFormat>
  <Paragraphs>35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Adobe Fangsong Std R</vt:lpstr>
      <vt:lpstr>Arial</vt:lpstr>
      <vt:lpstr>Birch Std</vt:lpstr>
      <vt:lpstr>Calibri</vt:lpstr>
      <vt:lpstr>Century Schoolbook</vt:lpstr>
      <vt:lpstr>Wingdings 2</vt:lpstr>
      <vt:lpstr>View</vt:lpstr>
      <vt:lpstr>PowerPoint-Präsentation</vt:lpstr>
      <vt:lpstr>Inhaltsverzeichnis</vt:lpstr>
      <vt:lpstr>PowerPoint-Präsentation</vt:lpstr>
      <vt:lpstr>PowerPoint-Präsentation</vt:lpstr>
      <vt:lpstr>FACEBOOKINFUSION</vt:lpstr>
      <vt:lpstr>PowerPoint-Präsentation</vt:lpstr>
      <vt:lpstr>MIT ANDEREN AUGEN</vt:lpstr>
      <vt:lpstr>Quellen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Anais</dc:creator>
  <cp:lastModifiedBy>Schueler</cp:lastModifiedBy>
  <cp:revision>20</cp:revision>
  <dcterms:created xsi:type="dcterms:W3CDTF">2016-07-05T11:16:46Z</dcterms:created>
  <dcterms:modified xsi:type="dcterms:W3CDTF">2016-07-06T07:00:30Z</dcterms:modified>
</cp:coreProperties>
</file>